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1" r:id="rId3"/>
    <p:sldId id="264" r:id="rId4"/>
    <p:sldId id="263" r:id="rId5"/>
    <p:sldId id="262" r:id="rId6"/>
    <p:sldId id="257" r:id="rId7"/>
    <p:sldId id="260" r:id="rId8"/>
    <p:sldId id="265" r:id="rId9"/>
    <p:sldId id="259" r:id="rId10"/>
  </p:sldIdLst>
  <p:sldSz cx="12192000" cy="6858000"/>
  <p:notesSz cx="6858000" cy="9144000"/>
  <p:embeddedFontLst>
    <p:embeddedFont>
      <p:font typeface="Mont" panose="00000700000000000000" pitchFamily="50" charset="0"/>
      <p:bold r:id="rId11"/>
    </p:embeddedFont>
  </p:embeddedFontLst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AD2BE"/>
    <a:srgbClr val="F0EDE5"/>
    <a:srgbClr val="2C543C"/>
    <a:srgbClr val="A69364"/>
    <a:srgbClr val="87774E"/>
    <a:srgbClr val="9B8959"/>
    <a:srgbClr val="376C4C"/>
    <a:srgbClr val="234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AF3332-8E44-492E-848D-BEA18CB783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F761D90-3FA5-480A-9E90-A2A33960A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ECE73A-298E-4C8E-B173-556445931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50D89E2-DE3F-45C6-8DE1-749FA8882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A116E8-7715-4190-8855-DF138C034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269917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385EE5-8399-4B1A-8255-25CE69AFF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A7D46F7-1C93-4FB1-A087-76415BF897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C87491-F06F-4E6F-A3C7-758E3FF67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C2AFEA-2D32-41BF-9BB0-F6F3286E4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D6D28E-057C-4915-B0A8-6D51469A1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44374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E9CB11-21FA-43E6-8643-E6CF44369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27271D6-4E24-4883-AF6C-7978DFCC47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80DE46-8A74-4F27-BA3B-1662CB546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B75BAE-AC1A-44F5-A029-D9E583F28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045AAF-0AB6-4843-867E-AF8AD2BF0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36332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85AEA0-D2C7-48BC-9C2C-ECEC7871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7E936E-76F7-419F-A242-3C3D2C286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42A607-9896-4B7A-B880-BDB189354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D3AD37-4B35-4F6E-97A9-21003F324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44775A-C365-4D62-A27E-46998F35E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29003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7A6E3A-73EF-43EA-AB6B-98C5BFAD3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7AAADFD-51FD-4882-8B67-7163059B7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18FB92D-2075-4311-A2B6-9D1E67348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241BDE-42EB-4C50-A01F-876574605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18DDB2-0BCB-4B29-BE34-92139768B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20599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40F41-BAEB-4D16-B2D0-D9EDCEDD3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C81B88-5D93-4E7A-8787-1C92D33405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C3BD510-8DE0-4C8F-9BCD-233CC5188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555CC6B-A66D-437B-A1BE-4CA30EFF9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760D8FF-9EDF-4B72-80F5-EEC1B06BE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192CE9-424E-4BAC-92C8-9A1306595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340129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2D907E-48F3-4AD9-A060-CE74E9B65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0B0A320-EF58-455B-9207-8B0AD5ACE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C8EA9E-314C-4F2E-9554-1EA7AADF2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3DF0D58-FB09-4F3B-9E61-E913656D75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81BDE2F-B0D2-4225-BBC1-3710C1138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4A28204-8B1C-42EB-8D4A-0015535A7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888518B-A284-4ACE-925C-8675572A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122880B-705A-42AB-82BA-D29D042E4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778996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6CC94F-5408-497F-BCF0-09F15B022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F80F704-83A5-4615-81F4-A4A1AC807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1150D94-16DC-4EBD-867B-BA9AEEA17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59554D2-FC9C-46F2-B7E9-E16150600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15708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E047AD4-C0E2-43EB-8E8C-FEF13E3F1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AA76BFA-0CF9-4CA9-944E-2F3993905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E399FDD-87DE-4296-9E3E-E5888EA8C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843315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63000-FA5A-4234-9EA2-3618FAA43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079693-691E-4847-AE58-E41C544F8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8C974A6-C482-49E7-B335-07FF1B04E1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A307970-564A-4EBF-A89F-88C931D7A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4B3942-DDB7-4FC2-A40D-0809FE050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A7F3C7-00A6-42AF-B5A2-7A6D0E76B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961401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C413BA-6514-4132-9476-6FE6F0AF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3466F92-8AE5-4AF1-801E-44089DB762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GT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33D2A9C-4D26-49D9-81C9-1F82BB6E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C0E62FF-E23E-4445-9194-ED57A223A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4E4B0C0-8EFA-438F-A9B2-CF99ABD29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4A3B04-BA5D-4F70-B951-CF5FE9A46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683152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ED68749-9430-4B4D-B850-A8662AB82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E8E8D0C-5C9C-43B0-9F05-C47ADF7FF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E28DEC-90EB-41BC-AEC7-3BD54B157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DDC69-9F25-4733-B72F-5C5D0623E8E4}" type="datetimeFigureOut">
              <a:rPr lang="es-GT" smtClean="0"/>
              <a:t>23/02/2026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69598E4-32D3-4D3B-BCD7-6B3708BE08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D39328-681E-42CD-84B7-7ECB07220A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1B299-5F46-43F1-B316-6EC0F3F41CF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8220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G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4A37D59E-C423-43ED-93BC-09E8DBDD2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0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51690AE-E9D4-42CD-9FAB-D9A46702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B75605E-6C08-4F6B-93FD-74E9373B4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6" y="144618"/>
            <a:ext cx="502281" cy="505895"/>
          </a:xfrm>
          <a:prstGeom prst="rect">
            <a:avLst/>
          </a:prstGeom>
        </p:spPr>
      </p:pic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745E74A8-5C98-4081-B59E-B0B1663F96F1}"/>
              </a:ext>
            </a:extLst>
          </p:cNvPr>
          <p:cNvSpPr/>
          <p:nvPr/>
        </p:nvSpPr>
        <p:spPr>
          <a:xfrm>
            <a:off x="6201507" y="1078523"/>
            <a:ext cx="4829908" cy="926123"/>
          </a:xfrm>
          <a:prstGeom prst="roundRect">
            <a:avLst>
              <a:gd name="adj" fmla="val 50000"/>
            </a:avLst>
          </a:prstGeom>
          <a:solidFill>
            <a:srgbClr val="DAD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47EDD17E-B53C-4916-825E-3ABEFBBDB7D1}"/>
              </a:ext>
            </a:extLst>
          </p:cNvPr>
          <p:cNvSpPr/>
          <p:nvPr/>
        </p:nvSpPr>
        <p:spPr>
          <a:xfrm>
            <a:off x="5005753" y="1078523"/>
            <a:ext cx="926123" cy="926123"/>
          </a:xfrm>
          <a:prstGeom prst="ellipse">
            <a:avLst/>
          </a:prstGeom>
          <a:solidFill>
            <a:srgbClr val="DAD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397C67B-E7C6-4A0B-8050-E098E5CA4D2C}"/>
              </a:ext>
            </a:extLst>
          </p:cNvPr>
          <p:cNvSpPr/>
          <p:nvPr/>
        </p:nvSpPr>
        <p:spPr>
          <a:xfrm>
            <a:off x="6201507" y="2297723"/>
            <a:ext cx="4829908" cy="926123"/>
          </a:xfrm>
          <a:prstGeom prst="roundRect">
            <a:avLst>
              <a:gd name="adj" fmla="val 50000"/>
            </a:avLst>
          </a:prstGeom>
          <a:solidFill>
            <a:srgbClr val="376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BB44B24F-51A5-44C0-8930-7AC1D96DE326}"/>
              </a:ext>
            </a:extLst>
          </p:cNvPr>
          <p:cNvSpPr/>
          <p:nvPr/>
        </p:nvSpPr>
        <p:spPr>
          <a:xfrm>
            <a:off x="5005753" y="2297723"/>
            <a:ext cx="926123" cy="926123"/>
          </a:xfrm>
          <a:prstGeom prst="ellipse">
            <a:avLst/>
          </a:prstGeom>
          <a:solidFill>
            <a:srgbClr val="376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A4C90CE3-2074-4F38-B549-DC42F39BAD67}"/>
              </a:ext>
            </a:extLst>
          </p:cNvPr>
          <p:cNvSpPr/>
          <p:nvPr/>
        </p:nvSpPr>
        <p:spPr>
          <a:xfrm>
            <a:off x="6201507" y="3516923"/>
            <a:ext cx="4829908" cy="926123"/>
          </a:xfrm>
          <a:prstGeom prst="roundRect">
            <a:avLst>
              <a:gd name="adj" fmla="val 50000"/>
            </a:avLst>
          </a:prstGeom>
          <a:solidFill>
            <a:srgbClr val="234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F49A5C8B-8CCF-47DC-A3D5-2955ECF7424B}"/>
              </a:ext>
            </a:extLst>
          </p:cNvPr>
          <p:cNvSpPr/>
          <p:nvPr/>
        </p:nvSpPr>
        <p:spPr>
          <a:xfrm>
            <a:off x="5005753" y="3516923"/>
            <a:ext cx="926123" cy="926123"/>
          </a:xfrm>
          <a:prstGeom prst="ellipse">
            <a:avLst/>
          </a:prstGeom>
          <a:solidFill>
            <a:srgbClr val="234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A7F9D5FB-3C11-4A5E-83F5-00C4CDF89212}"/>
              </a:ext>
            </a:extLst>
          </p:cNvPr>
          <p:cNvSpPr/>
          <p:nvPr/>
        </p:nvSpPr>
        <p:spPr>
          <a:xfrm>
            <a:off x="6201507" y="4736123"/>
            <a:ext cx="4829908" cy="926123"/>
          </a:xfrm>
          <a:prstGeom prst="roundRect">
            <a:avLst>
              <a:gd name="adj" fmla="val 50000"/>
            </a:avLst>
          </a:prstGeom>
          <a:solidFill>
            <a:srgbClr val="376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126CCC61-B7EC-47C5-BEBA-1DD23801C4CB}"/>
              </a:ext>
            </a:extLst>
          </p:cNvPr>
          <p:cNvSpPr/>
          <p:nvPr/>
        </p:nvSpPr>
        <p:spPr>
          <a:xfrm>
            <a:off x="5005753" y="4736123"/>
            <a:ext cx="926123" cy="926123"/>
          </a:xfrm>
          <a:prstGeom prst="ellipse">
            <a:avLst/>
          </a:prstGeom>
          <a:solidFill>
            <a:srgbClr val="376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B3FE544-5EF8-4CF6-A816-565B6CBB709B}"/>
              </a:ext>
            </a:extLst>
          </p:cNvPr>
          <p:cNvSpPr txBox="1"/>
          <p:nvPr/>
        </p:nvSpPr>
        <p:spPr>
          <a:xfrm>
            <a:off x="1512277" y="2637689"/>
            <a:ext cx="2825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b="1" dirty="0">
                <a:latin typeface="Mont" panose="00000700000000000000" pitchFamily="50" charset="0"/>
              </a:rPr>
              <a:t>TÍTULO</a:t>
            </a:r>
            <a:endParaRPr lang="es-GT" sz="6000" b="1" dirty="0">
              <a:latin typeface="Mont" panose="00000700000000000000" pitchFamily="5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9F6C2F9-0479-4CC3-960E-9FA425A14C22}"/>
              </a:ext>
            </a:extLst>
          </p:cNvPr>
          <p:cNvSpPr txBox="1"/>
          <p:nvPr/>
        </p:nvSpPr>
        <p:spPr>
          <a:xfrm>
            <a:off x="1588477" y="3466288"/>
            <a:ext cx="2825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Mont" panose="00000700000000000000" pitchFamily="50" charset="0"/>
              </a:rPr>
              <a:t>Descripción para dar detalles de los incisos</a:t>
            </a:r>
            <a:endParaRPr lang="es-GT" dirty="0"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63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51690AE-E9D4-42CD-9FAB-D9A46702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A2C71AA-17DF-49A3-9C47-428F66BBB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6" y="144618"/>
            <a:ext cx="502281" cy="50589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32B7B9C-E659-418A-96E2-384D160C4908}"/>
              </a:ext>
            </a:extLst>
          </p:cNvPr>
          <p:cNvSpPr txBox="1"/>
          <p:nvPr/>
        </p:nvSpPr>
        <p:spPr>
          <a:xfrm>
            <a:off x="1942909" y="1143661"/>
            <a:ext cx="339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87774E"/>
                </a:solidFill>
                <a:latin typeface="Mont" panose="00000700000000000000" pitchFamily="50" charset="0"/>
              </a:rPr>
              <a:t>Subtítulo</a:t>
            </a:r>
            <a:endParaRPr lang="es-GT" sz="3600" b="1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60EF3BD8-F62F-4BCE-8A04-69730DC89741}"/>
              </a:ext>
            </a:extLst>
          </p:cNvPr>
          <p:cNvSpPr/>
          <p:nvPr/>
        </p:nvSpPr>
        <p:spPr>
          <a:xfrm>
            <a:off x="1732930" y="1899125"/>
            <a:ext cx="2912999" cy="17599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0610C51E-12C2-4E7A-926E-3965F186880A}"/>
              </a:ext>
            </a:extLst>
          </p:cNvPr>
          <p:cNvSpPr/>
          <p:nvPr/>
        </p:nvSpPr>
        <p:spPr>
          <a:xfrm>
            <a:off x="4880391" y="1899125"/>
            <a:ext cx="2912999" cy="17599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8C903BBA-B0EB-4ECE-BC12-A0F3702C6004}"/>
              </a:ext>
            </a:extLst>
          </p:cNvPr>
          <p:cNvSpPr/>
          <p:nvPr/>
        </p:nvSpPr>
        <p:spPr>
          <a:xfrm>
            <a:off x="8027852" y="1899125"/>
            <a:ext cx="2912999" cy="17599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C1DEC012-BC63-44B6-959E-D4FF47F06E82}"/>
              </a:ext>
            </a:extLst>
          </p:cNvPr>
          <p:cNvSpPr/>
          <p:nvPr/>
        </p:nvSpPr>
        <p:spPr>
          <a:xfrm>
            <a:off x="1732930" y="3798250"/>
            <a:ext cx="2912999" cy="17599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1EE10DC3-1B5A-4482-BE36-09980F53AF43}"/>
              </a:ext>
            </a:extLst>
          </p:cNvPr>
          <p:cNvSpPr/>
          <p:nvPr/>
        </p:nvSpPr>
        <p:spPr>
          <a:xfrm>
            <a:off x="4880391" y="3798250"/>
            <a:ext cx="2912999" cy="17599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C0FC70CF-2F5C-4F22-B5F7-18B127FEFA74}"/>
              </a:ext>
            </a:extLst>
          </p:cNvPr>
          <p:cNvSpPr/>
          <p:nvPr/>
        </p:nvSpPr>
        <p:spPr>
          <a:xfrm>
            <a:off x="8027852" y="3798250"/>
            <a:ext cx="2912999" cy="17599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F12978-3454-4D98-8FF0-CDB96404D74D}"/>
              </a:ext>
            </a:extLst>
          </p:cNvPr>
          <p:cNvSpPr txBox="1"/>
          <p:nvPr/>
        </p:nvSpPr>
        <p:spPr>
          <a:xfrm>
            <a:off x="1942909" y="2402941"/>
            <a:ext cx="24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DAD02EA-BD02-4A3F-BFB4-4A16419967B7}"/>
              </a:ext>
            </a:extLst>
          </p:cNvPr>
          <p:cNvSpPr txBox="1"/>
          <p:nvPr/>
        </p:nvSpPr>
        <p:spPr>
          <a:xfrm>
            <a:off x="5090370" y="2402940"/>
            <a:ext cx="24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CAA8A97-FA93-4BBF-86D8-3EBE6CDD6836}"/>
              </a:ext>
            </a:extLst>
          </p:cNvPr>
          <p:cNvSpPr txBox="1"/>
          <p:nvPr/>
        </p:nvSpPr>
        <p:spPr>
          <a:xfrm>
            <a:off x="8237831" y="2402940"/>
            <a:ext cx="24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AE9BCAD-0626-4B95-B2E0-722E9580C379}"/>
              </a:ext>
            </a:extLst>
          </p:cNvPr>
          <p:cNvSpPr txBox="1"/>
          <p:nvPr/>
        </p:nvSpPr>
        <p:spPr>
          <a:xfrm>
            <a:off x="1942909" y="4256322"/>
            <a:ext cx="24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D8F9FEF-7AE8-4CA6-9C82-91A81454EB22}"/>
              </a:ext>
            </a:extLst>
          </p:cNvPr>
          <p:cNvSpPr txBox="1"/>
          <p:nvPr/>
        </p:nvSpPr>
        <p:spPr>
          <a:xfrm>
            <a:off x="5090370" y="4256321"/>
            <a:ext cx="24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DFC35FF-AA2A-4FC2-81C1-985E2E25FE0E}"/>
              </a:ext>
            </a:extLst>
          </p:cNvPr>
          <p:cNvSpPr txBox="1"/>
          <p:nvPr/>
        </p:nvSpPr>
        <p:spPr>
          <a:xfrm>
            <a:off x="8237831" y="4256321"/>
            <a:ext cx="24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489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51690AE-E9D4-42CD-9FAB-D9A46702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A2C71AA-17DF-49A3-9C47-428F66BBB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6" y="144618"/>
            <a:ext cx="502281" cy="50589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32B7B9C-E659-418A-96E2-384D160C4908}"/>
              </a:ext>
            </a:extLst>
          </p:cNvPr>
          <p:cNvSpPr txBox="1"/>
          <p:nvPr/>
        </p:nvSpPr>
        <p:spPr>
          <a:xfrm>
            <a:off x="1489585" y="1104381"/>
            <a:ext cx="339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87774E"/>
                </a:solidFill>
                <a:latin typeface="Mont" panose="00000700000000000000" pitchFamily="50" charset="0"/>
              </a:rPr>
              <a:t>Título del tema</a:t>
            </a:r>
            <a:endParaRPr lang="es-GT" sz="3600" b="1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F12978-3454-4D98-8FF0-CDB96404D74D}"/>
              </a:ext>
            </a:extLst>
          </p:cNvPr>
          <p:cNvSpPr txBox="1"/>
          <p:nvPr/>
        </p:nvSpPr>
        <p:spPr>
          <a:xfrm>
            <a:off x="1489585" y="1773026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2E9D04A-0012-4537-9101-1437456944EA}"/>
              </a:ext>
            </a:extLst>
          </p:cNvPr>
          <p:cNvSpPr/>
          <p:nvPr/>
        </p:nvSpPr>
        <p:spPr>
          <a:xfrm>
            <a:off x="6843252" y="0"/>
            <a:ext cx="5348748" cy="6858000"/>
          </a:xfrm>
          <a:prstGeom prst="rect">
            <a:avLst/>
          </a:prstGeom>
          <a:solidFill>
            <a:srgbClr val="A69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AEF6D03-B2F7-4230-9F0A-7F88256BC3E7}"/>
              </a:ext>
            </a:extLst>
          </p:cNvPr>
          <p:cNvSpPr txBox="1"/>
          <p:nvPr/>
        </p:nvSpPr>
        <p:spPr>
          <a:xfrm>
            <a:off x="7735342" y="2840599"/>
            <a:ext cx="339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F0EDE5"/>
                </a:solidFill>
                <a:latin typeface="Mont" panose="00000700000000000000" pitchFamily="50" charset="0"/>
              </a:rPr>
              <a:t>Fotografía</a:t>
            </a:r>
            <a:endParaRPr lang="es-GT" sz="36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23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51690AE-E9D4-42CD-9FAB-D9A46702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A2C71AA-17DF-49A3-9C47-428F66BBB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6" y="144618"/>
            <a:ext cx="502281" cy="50589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F6D3C81E-8385-42B7-9832-5F6E0D9519AC}"/>
              </a:ext>
            </a:extLst>
          </p:cNvPr>
          <p:cNvSpPr/>
          <p:nvPr/>
        </p:nvSpPr>
        <p:spPr>
          <a:xfrm>
            <a:off x="797169" y="3036277"/>
            <a:ext cx="3821723" cy="3821723"/>
          </a:xfrm>
          <a:prstGeom prst="rect">
            <a:avLst/>
          </a:prstGeom>
          <a:solidFill>
            <a:srgbClr val="877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28E3677-7A33-49FE-92D2-AF0A20B8A3B3}"/>
              </a:ext>
            </a:extLst>
          </p:cNvPr>
          <p:cNvSpPr/>
          <p:nvPr/>
        </p:nvSpPr>
        <p:spPr>
          <a:xfrm>
            <a:off x="4607170" y="3036276"/>
            <a:ext cx="3821723" cy="3821723"/>
          </a:xfrm>
          <a:prstGeom prst="rect">
            <a:avLst/>
          </a:prstGeom>
          <a:solidFill>
            <a:srgbClr val="9B8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1FF43F-B85A-4C6F-804D-A99C34EFA563}"/>
              </a:ext>
            </a:extLst>
          </p:cNvPr>
          <p:cNvSpPr/>
          <p:nvPr/>
        </p:nvSpPr>
        <p:spPr>
          <a:xfrm>
            <a:off x="8428894" y="3036275"/>
            <a:ext cx="3821723" cy="3821723"/>
          </a:xfrm>
          <a:prstGeom prst="rect">
            <a:avLst/>
          </a:prstGeom>
          <a:solidFill>
            <a:srgbClr val="A69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05B6E5C-A1DE-4F02-A71A-A903F103611A}"/>
              </a:ext>
            </a:extLst>
          </p:cNvPr>
          <p:cNvSpPr txBox="1"/>
          <p:nvPr/>
        </p:nvSpPr>
        <p:spPr>
          <a:xfrm>
            <a:off x="5087814" y="1050303"/>
            <a:ext cx="2825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latin typeface="Mont" panose="00000700000000000000" pitchFamily="50" charset="0"/>
              </a:rPr>
              <a:t>TÍTULO</a:t>
            </a:r>
            <a:endParaRPr lang="es-GT" sz="5400" b="1" dirty="0">
              <a:latin typeface="Mont" panose="00000700000000000000" pitchFamily="50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A9DC4DC-C5E5-4463-B08E-8AF9736E56F8}"/>
              </a:ext>
            </a:extLst>
          </p:cNvPr>
          <p:cNvSpPr txBox="1"/>
          <p:nvPr/>
        </p:nvSpPr>
        <p:spPr>
          <a:xfrm>
            <a:off x="3856892" y="1878902"/>
            <a:ext cx="532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Mont" panose="00000700000000000000" pitchFamily="50" charset="0"/>
              </a:rPr>
              <a:t>Descripción para dar detalles de los incisos</a:t>
            </a:r>
            <a:endParaRPr lang="es-GT" dirty="0">
              <a:latin typeface="Mont" panose="00000700000000000000" pitchFamily="50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0F22AB87-F45F-45E3-9473-347316951E76}"/>
              </a:ext>
            </a:extLst>
          </p:cNvPr>
          <p:cNvSpPr/>
          <p:nvPr/>
        </p:nvSpPr>
        <p:spPr>
          <a:xfrm>
            <a:off x="1078522" y="3329354"/>
            <a:ext cx="926123" cy="926123"/>
          </a:xfrm>
          <a:prstGeom prst="ellipse">
            <a:avLst/>
          </a:prstGeom>
          <a:solidFill>
            <a:srgbClr val="9B8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>
              <a:solidFill>
                <a:schemeClr val="bg1"/>
              </a:solidFill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CACD14D5-DBA4-4422-953F-BE195A9E1C1B}"/>
              </a:ext>
            </a:extLst>
          </p:cNvPr>
          <p:cNvSpPr/>
          <p:nvPr/>
        </p:nvSpPr>
        <p:spPr>
          <a:xfrm>
            <a:off x="4900245" y="3329353"/>
            <a:ext cx="926123" cy="926123"/>
          </a:xfrm>
          <a:prstGeom prst="ellipse">
            <a:avLst/>
          </a:prstGeom>
          <a:solidFill>
            <a:srgbClr val="877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A58210DC-BF06-42E2-BD8B-295BA15609A5}"/>
              </a:ext>
            </a:extLst>
          </p:cNvPr>
          <p:cNvSpPr/>
          <p:nvPr/>
        </p:nvSpPr>
        <p:spPr>
          <a:xfrm>
            <a:off x="8716107" y="3329352"/>
            <a:ext cx="926123" cy="926123"/>
          </a:xfrm>
          <a:prstGeom prst="ellipse">
            <a:avLst/>
          </a:prstGeom>
          <a:solidFill>
            <a:srgbClr val="9B8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43F4229-EB04-4741-ACE1-004F25323CCC}"/>
              </a:ext>
            </a:extLst>
          </p:cNvPr>
          <p:cNvSpPr txBox="1"/>
          <p:nvPr/>
        </p:nvSpPr>
        <p:spPr>
          <a:xfrm>
            <a:off x="1529482" y="4812923"/>
            <a:ext cx="2227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latin typeface="Mont" panose="00000700000000000000" pitchFamily="50" charset="0"/>
              </a:rPr>
              <a:t>Descripción para dar detalles de los incisos</a:t>
            </a:r>
            <a:endParaRPr lang="es-GT" dirty="0">
              <a:solidFill>
                <a:schemeClr val="bg1"/>
              </a:solidFill>
              <a:latin typeface="Mont" panose="00000700000000000000" pitchFamily="50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EB6E72C-D712-47FA-84C6-216CD4452BD9}"/>
              </a:ext>
            </a:extLst>
          </p:cNvPr>
          <p:cNvSpPr txBox="1"/>
          <p:nvPr/>
        </p:nvSpPr>
        <p:spPr>
          <a:xfrm>
            <a:off x="5339483" y="4808040"/>
            <a:ext cx="2227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latin typeface="Mont" panose="00000700000000000000" pitchFamily="50" charset="0"/>
              </a:rPr>
              <a:t>Descripción para dar detalles de los incisos</a:t>
            </a:r>
            <a:endParaRPr lang="es-GT" dirty="0">
              <a:solidFill>
                <a:schemeClr val="bg1"/>
              </a:solidFill>
              <a:latin typeface="Mont" panose="00000700000000000000" pitchFamily="50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7B591AE-9C3A-4106-B93D-B79D636F765A}"/>
              </a:ext>
            </a:extLst>
          </p:cNvPr>
          <p:cNvSpPr txBox="1"/>
          <p:nvPr/>
        </p:nvSpPr>
        <p:spPr>
          <a:xfrm>
            <a:off x="9226062" y="4808040"/>
            <a:ext cx="2227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latin typeface="Mont" panose="00000700000000000000" pitchFamily="50" charset="0"/>
              </a:rPr>
              <a:t>Descripción para dar detalles de los incisos</a:t>
            </a:r>
            <a:endParaRPr lang="es-GT" dirty="0">
              <a:solidFill>
                <a:schemeClr val="bg1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639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0E42C61-8223-4E8E-9AEC-9ACE466A3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E68D733-D041-4912-B495-191E02452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6" y="144618"/>
            <a:ext cx="502281" cy="50589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EAB25E8C-1837-420A-8C50-2B17F5C66DA0}"/>
              </a:ext>
            </a:extLst>
          </p:cNvPr>
          <p:cNvSpPr txBox="1"/>
          <p:nvPr/>
        </p:nvSpPr>
        <p:spPr>
          <a:xfrm>
            <a:off x="1969476" y="650513"/>
            <a:ext cx="339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rgbClr val="F0EDE5"/>
                </a:solidFill>
                <a:latin typeface="Mont" panose="00000700000000000000" pitchFamily="50" charset="0"/>
              </a:rPr>
              <a:t>01</a:t>
            </a:r>
          </a:p>
          <a:p>
            <a:r>
              <a:rPr lang="es-ES" sz="2000" b="1" dirty="0">
                <a:solidFill>
                  <a:srgbClr val="F0EDE5"/>
                </a:solidFill>
                <a:latin typeface="Mont" panose="00000700000000000000" pitchFamily="50" charset="0"/>
              </a:rPr>
              <a:t>Descripción</a:t>
            </a:r>
            <a:endParaRPr lang="es-GT" sz="28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66119EA-8E2F-429D-B965-CBE0CC264EE2}"/>
              </a:ext>
            </a:extLst>
          </p:cNvPr>
          <p:cNvSpPr txBox="1"/>
          <p:nvPr/>
        </p:nvSpPr>
        <p:spPr>
          <a:xfrm>
            <a:off x="1981198" y="1761610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35AD09B-26A8-46F9-9FB0-584D9E49A29C}"/>
              </a:ext>
            </a:extLst>
          </p:cNvPr>
          <p:cNvSpPr txBox="1"/>
          <p:nvPr/>
        </p:nvSpPr>
        <p:spPr>
          <a:xfrm>
            <a:off x="6740768" y="650513"/>
            <a:ext cx="339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rgbClr val="F0EDE5"/>
                </a:solidFill>
                <a:latin typeface="Mont" panose="00000700000000000000" pitchFamily="50" charset="0"/>
              </a:rPr>
              <a:t>02</a:t>
            </a:r>
          </a:p>
          <a:p>
            <a:r>
              <a:rPr lang="es-ES" sz="2000" b="1" dirty="0">
                <a:solidFill>
                  <a:srgbClr val="F0EDE5"/>
                </a:solidFill>
                <a:latin typeface="Mont" panose="00000700000000000000" pitchFamily="50" charset="0"/>
              </a:rPr>
              <a:t>Descripción</a:t>
            </a:r>
            <a:endParaRPr lang="es-GT" sz="28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D8090C4-B41D-4CBD-AD82-C27EAB980560}"/>
              </a:ext>
            </a:extLst>
          </p:cNvPr>
          <p:cNvSpPr txBox="1"/>
          <p:nvPr/>
        </p:nvSpPr>
        <p:spPr>
          <a:xfrm>
            <a:off x="6752490" y="1761610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8A1C48F-E249-405A-BDF0-4746737AB273}"/>
              </a:ext>
            </a:extLst>
          </p:cNvPr>
          <p:cNvSpPr txBox="1"/>
          <p:nvPr/>
        </p:nvSpPr>
        <p:spPr>
          <a:xfrm>
            <a:off x="1981198" y="3526730"/>
            <a:ext cx="339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rgbClr val="F0EDE5"/>
                </a:solidFill>
                <a:latin typeface="Mont" panose="00000700000000000000" pitchFamily="50" charset="0"/>
              </a:rPr>
              <a:t>03</a:t>
            </a:r>
          </a:p>
          <a:p>
            <a:r>
              <a:rPr lang="es-ES" sz="2000" b="1" dirty="0">
                <a:solidFill>
                  <a:srgbClr val="F0EDE5"/>
                </a:solidFill>
                <a:latin typeface="Mont" panose="00000700000000000000" pitchFamily="50" charset="0"/>
              </a:rPr>
              <a:t>Descripción</a:t>
            </a:r>
            <a:endParaRPr lang="es-GT" sz="28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16C146E-17CD-49DC-8C95-E26483C639AC}"/>
              </a:ext>
            </a:extLst>
          </p:cNvPr>
          <p:cNvSpPr txBox="1"/>
          <p:nvPr/>
        </p:nvSpPr>
        <p:spPr>
          <a:xfrm>
            <a:off x="1992920" y="4637827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CF99026-F1AD-4A03-8706-5B2893EFB679}"/>
              </a:ext>
            </a:extLst>
          </p:cNvPr>
          <p:cNvSpPr txBox="1"/>
          <p:nvPr/>
        </p:nvSpPr>
        <p:spPr>
          <a:xfrm>
            <a:off x="6752490" y="3526730"/>
            <a:ext cx="339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rgbClr val="F0EDE5"/>
                </a:solidFill>
                <a:latin typeface="Mont" panose="00000700000000000000" pitchFamily="50" charset="0"/>
              </a:rPr>
              <a:t>04</a:t>
            </a:r>
          </a:p>
          <a:p>
            <a:r>
              <a:rPr lang="es-ES" sz="2000" b="1" dirty="0">
                <a:solidFill>
                  <a:srgbClr val="F0EDE5"/>
                </a:solidFill>
                <a:latin typeface="Mont" panose="00000700000000000000" pitchFamily="50" charset="0"/>
              </a:rPr>
              <a:t>Descripción</a:t>
            </a:r>
            <a:endParaRPr lang="es-GT" sz="28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E3C523D-D8B0-4764-B357-CDE23B55481D}"/>
              </a:ext>
            </a:extLst>
          </p:cNvPr>
          <p:cNvSpPr txBox="1"/>
          <p:nvPr/>
        </p:nvSpPr>
        <p:spPr>
          <a:xfrm>
            <a:off x="6764212" y="4637827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095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70D7921-7114-4ECC-A5A6-1C08619D9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61C8F7A3-B411-4A8B-A244-88D5F6FFE000}"/>
              </a:ext>
            </a:extLst>
          </p:cNvPr>
          <p:cNvSpPr/>
          <p:nvPr/>
        </p:nvSpPr>
        <p:spPr>
          <a:xfrm>
            <a:off x="3524864" y="857864"/>
            <a:ext cx="5142271" cy="5142271"/>
          </a:xfrm>
          <a:prstGeom prst="ellipse">
            <a:avLst/>
          </a:prstGeom>
          <a:solidFill>
            <a:srgbClr val="2C54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477F36C5-220F-4C44-A73D-CC5B67F9DD3C}"/>
              </a:ext>
            </a:extLst>
          </p:cNvPr>
          <p:cNvSpPr/>
          <p:nvPr/>
        </p:nvSpPr>
        <p:spPr>
          <a:xfrm>
            <a:off x="1039571" y="1245671"/>
            <a:ext cx="4829908" cy="926123"/>
          </a:xfrm>
          <a:prstGeom prst="roundRect">
            <a:avLst>
              <a:gd name="adj" fmla="val 50000"/>
            </a:avLst>
          </a:prstGeom>
          <a:noFill/>
          <a:ln>
            <a:solidFill>
              <a:srgbClr val="F0ED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87EE132-D118-4AAB-B8F2-83E2BAC238C4}"/>
              </a:ext>
            </a:extLst>
          </p:cNvPr>
          <p:cNvSpPr txBox="1"/>
          <p:nvPr/>
        </p:nvSpPr>
        <p:spPr>
          <a:xfrm>
            <a:off x="1039571" y="3631271"/>
            <a:ext cx="339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F0EDE5"/>
                </a:solidFill>
                <a:latin typeface="Mont" panose="00000700000000000000" pitchFamily="50" charset="0"/>
              </a:rPr>
              <a:t>Título del tema</a:t>
            </a:r>
            <a:endParaRPr lang="es-GT" sz="36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2362F2F-3A20-4D82-AE3D-D710C569B928}"/>
              </a:ext>
            </a:extLst>
          </p:cNvPr>
          <p:cNvSpPr txBox="1"/>
          <p:nvPr/>
        </p:nvSpPr>
        <p:spPr>
          <a:xfrm>
            <a:off x="1039571" y="4299916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F0EDE5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F0EDE5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257AE70-5BC2-4527-B36D-04DB25DF65F4}"/>
              </a:ext>
            </a:extLst>
          </p:cNvPr>
          <p:cNvSpPr txBox="1"/>
          <p:nvPr/>
        </p:nvSpPr>
        <p:spPr>
          <a:xfrm>
            <a:off x="2057209" y="1491179"/>
            <a:ext cx="281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F0EDE5"/>
                </a:solidFill>
                <a:latin typeface="Mont" panose="00000700000000000000" pitchFamily="50" charset="0"/>
              </a:rPr>
              <a:t>Texto</a:t>
            </a:r>
            <a:endParaRPr lang="es-GT" sz="36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B1D88274-CBE3-4195-8A8F-075638358509}"/>
              </a:ext>
            </a:extLst>
          </p:cNvPr>
          <p:cNvSpPr/>
          <p:nvPr/>
        </p:nvSpPr>
        <p:spPr>
          <a:xfrm>
            <a:off x="7559494" y="1834804"/>
            <a:ext cx="3592934" cy="3592934"/>
          </a:xfrm>
          <a:prstGeom prst="ellipse">
            <a:avLst/>
          </a:prstGeom>
          <a:noFill/>
          <a:ln>
            <a:solidFill>
              <a:srgbClr val="F0ED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13E5460-6194-4203-84D1-7810598980DC}"/>
              </a:ext>
            </a:extLst>
          </p:cNvPr>
          <p:cNvSpPr txBox="1"/>
          <p:nvPr/>
        </p:nvSpPr>
        <p:spPr>
          <a:xfrm>
            <a:off x="7964125" y="3369661"/>
            <a:ext cx="281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F0EDE5"/>
                </a:solidFill>
                <a:latin typeface="Mont" panose="00000700000000000000" pitchFamily="50" charset="0"/>
              </a:rPr>
              <a:t>Texto</a:t>
            </a:r>
            <a:endParaRPr lang="es-GT" sz="36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70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51690AE-E9D4-42CD-9FAB-D9A46702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A2C71AA-17DF-49A3-9C47-428F66BBB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6" y="144618"/>
            <a:ext cx="502281" cy="50589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32B7B9C-E659-418A-96E2-384D160C4908}"/>
              </a:ext>
            </a:extLst>
          </p:cNvPr>
          <p:cNvSpPr txBox="1"/>
          <p:nvPr/>
        </p:nvSpPr>
        <p:spPr>
          <a:xfrm>
            <a:off x="1489585" y="1104381"/>
            <a:ext cx="339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87774E"/>
                </a:solidFill>
                <a:latin typeface="Mont" panose="00000700000000000000" pitchFamily="50" charset="0"/>
              </a:rPr>
              <a:t>Título del tema</a:t>
            </a:r>
            <a:endParaRPr lang="es-GT" sz="3600" b="1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F12978-3454-4D98-8FF0-CDB96404D74D}"/>
              </a:ext>
            </a:extLst>
          </p:cNvPr>
          <p:cNvSpPr txBox="1"/>
          <p:nvPr/>
        </p:nvSpPr>
        <p:spPr>
          <a:xfrm>
            <a:off x="1489585" y="1773026"/>
            <a:ext cx="4067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Lorem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ipsum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dolor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amet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consectetuer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adipiscing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elit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sed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diam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nonummy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nibh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euismod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tincidunt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laoreet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dolore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magna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aliquam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erat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volutpat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. Ut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wisi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enim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ad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minim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veniam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, quis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nostrud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exerci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tation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ullamcorper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suscipit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lobortis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nisl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ut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aliquip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ex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ea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 commodo </a:t>
            </a:r>
            <a:r>
              <a:rPr lang="es-ES" sz="1200" dirty="0" err="1">
                <a:solidFill>
                  <a:srgbClr val="87774E"/>
                </a:solidFill>
                <a:latin typeface="Mont" panose="00000700000000000000" pitchFamily="50" charset="0"/>
              </a:rPr>
              <a:t>consequat</a:t>
            </a:r>
            <a:r>
              <a:rPr lang="es-ES" sz="1200" dirty="0">
                <a:solidFill>
                  <a:srgbClr val="87774E"/>
                </a:solidFill>
                <a:latin typeface="Mont" panose="00000700000000000000" pitchFamily="50" charset="0"/>
              </a:rPr>
              <a:t>. </a:t>
            </a:r>
            <a:endParaRPr lang="es-GT" sz="1200" dirty="0">
              <a:solidFill>
                <a:srgbClr val="87774E"/>
              </a:solidFill>
              <a:latin typeface="Mont" panose="00000700000000000000" pitchFamily="50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2E9D04A-0012-4537-9101-1437456944EA}"/>
              </a:ext>
            </a:extLst>
          </p:cNvPr>
          <p:cNvSpPr/>
          <p:nvPr/>
        </p:nvSpPr>
        <p:spPr>
          <a:xfrm>
            <a:off x="6843252" y="0"/>
            <a:ext cx="5348748" cy="6858000"/>
          </a:xfrm>
          <a:prstGeom prst="rect">
            <a:avLst/>
          </a:prstGeom>
          <a:solidFill>
            <a:srgbClr val="A69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AEF6D03-B2F7-4230-9F0A-7F88256BC3E7}"/>
              </a:ext>
            </a:extLst>
          </p:cNvPr>
          <p:cNvSpPr txBox="1"/>
          <p:nvPr/>
        </p:nvSpPr>
        <p:spPr>
          <a:xfrm>
            <a:off x="7735342" y="2840599"/>
            <a:ext cx="339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F0EDE5"/>
                </a:solidFill>
                <a:latin typeface="Mont" panose="00000700000000000000" pitchFamily="50" charset="0"/>
              </a:rPr>
              <a:t>Fotografía</a:t>
            </a:r>
            <a:endParaRPr lang="es-GT" sz="3600" b="1" dirty="0">
              <a:solidFill>
                <a:srgbClr val="F0EDE5"/>
              </a:solidFill>
              <a:latin typeface="Mont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536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E18F44B-D6D6-484D-92F0-DB6992A8E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130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545</Words>
  <Application>Microsoft Office PowerPoint</Application>
  <PresentationFormat>Panorámica</PresentationFormat>
  <Paragraphs>36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Mont</vt:lpstr>
      <vt:lpstr>Calibri</vt:lpstr>
      <vt:lpstr>Calibri Light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Lucía Monroy</dc:creator>
  <cp:lastModifiedBy>Katherine Ortiz</cp:lastModifiedBy>
  <cp:revision>1</cp:revision>
  <dcterms:created xsi:type="dcterms:W3CDTF">2025-07-31T20:15:39Z</dcterms:created>
  <dcterms:modified xsi:type="dcterms:W3CDTF">2026-02-23T22:42:30Z</dcterms:modified>
</cp:coreProperties>
</file>